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60" r:id="rId5"/>
    <p:sldId id="259" r:id="rId6"/>
    <p:sldId id="258" r:id="rId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61" autoAdjust="0"/>
    <p:restoredTop sz="94660"/>
  </p:normalViewPr>
  <p:slideViewPr>
    <p:cSldViewPr snapToGrid="0">
      <p:cViewPr varScale="1">
        <p:scale>
          <a:sx n="77" d="100"/>
          <a:sy n="77" d="100"/>
        </p:scale>
        <p:origin x="200"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it-IT"/>
              <a:t>Fare clic per modificare lo stile del titolo</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394FA56-7790-47E6-AC57-AEA333B34849}" type="datetimeFigureOut">
              <a:rPr lang="it-IT" smtClean="0"/>
              <a:t>14/05/19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a:xfrm>
            <a:off x="9255346" y="2750337"/>
            <a:ext cx="1171888" cy="1356442"/>
          </a:xfrm>
        </p:spPr>
        <p:txBody>
          <a:bodyPr/>
          <a:lstStyle/>
          <a:p>
            <a:fld id="{7F4A5B4E-6FC9-4E9A-BA31-31BFFC6A4F9C}" type="slidenum">
              <a:rPr lang="it-IT" smtClean="0"/>
              <a:t>‹N›</a:t>
            </a:fld>
            <a:endParaRPr lang="it-IT"/>
          </a:p>
        </p:txBody>
      </p:sp>
    </p:spTree>
    <p:extLst>
      <p:ext uri="{BB962C8B-B14F-4D97-AF65-F5344CB8AC3E}">
        <p14:creationId xmlns:p14="http://schemas.microsoft.com/office/powerpoint/2010/main" val="817546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7394FA56-7790-47E6-AC57-AEA333B34849}" type="datetimeFigureOut">
              <a:rPr lang="it-IT" smtClean="0"/>
              <a:t>14/05/19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a:xfrm>
            <a:off x="10729455" y="4711309"/>
            <a:ext cx="1154151" cy="1090789"/>
          </a:xfrm>
        </p:spPr>
        <p:txBody>
          <a:bodyPr/>
          <a:lstStyle/>
          <a:p>
            <a:fld id="{7F4A5B4E-6FC9-4E9A-BA31-31BFFC6A4F9C}" type="slidenum">
              <a:rPr lang="it-IT" smtClean="0"/>
              <a:t>‹N›</a:t>
            </a:fld>
            <a:endParaRPr lang="it-IT"/>
          </a:p>
        </p:txBody>
      </p:sp>
    </p:spTree>
    <p:extLst>
      <p:ext uri="{BB962C8B-B14F-4D97-AF65-F5344CB8AC3E}">
        <p14:creationId xmlns:p14="http://schemas.microsoft.com/office/powerpoint/2010/main" val="3612165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it-IT"/>
              <a:t>Fare clic per modificare lo stile del titolo</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7394FA56-7790-47E6-AC57-AEA333B34849}" type="datetimeFigureOut">
              <a:rPr lang="it-IT" smtClean="0"/>
              <a:t>14/05/19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a:xfrm>
            <a:off x="10729455" y="4711615"/>
            <a:ext cx="1154151" cy="1090789"/>
          </a:xfrm>
        </p:spPr>
        <p:txBody>
          <a:bodyPr/>
          <a:lstStyle/>
          <a:p>
            <a:fld id="{7F4A5B4E-6FC9-4E9A-BA31-31BFFC6A4F9C}" type="slidenum">
              <a:rPr lang="it-IT" smtClean="0"/>
              <a:t>‹N›</a:t>
            </a:fld>
            <a:endParaRPr lang="it-IT"/>
          </a:p>
        </p:txBody>
      </p:sp>
    </p:spTree>
    <p:extLst>
      <p:ext uri="{BB962C8B-B14F-4D97-AF65-F5344CB8AC3E}">
        <p14:creationId xmlns:p14="http://schemas.microsoft.com/office/powerpoint/2010/main" val="3754097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it-IT"/>
              <a:t>Fare clic per modificare lo stile del titolo</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7394FA56-7790-47E6-AC57-AEA333B34849}" type="datetimeFigureOut">
              <a:rPr lang="it-IT" smtClean="0"/>
              <a:t>14/05/19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a:xfrm>
            <a:off x="10729455" y="4709925"/>
            <a:ext cx="1154151" cy="1090789"/>
          </a:xfrm>
        </p:spPr>
        <p:txBody>
          <a:bodyPr/>
          <a:lstStyle/>
          <a:p>
            <a:fld id="{7F4A5B4E-6FC9-4E9A-BA31-31BFFC6A4F9C}" type="slidenum">
              <a:rPr lang="it-IT" smtClean="0"/>
              <a:t>‹N›</a:t>
            </a:fld>
            <a:endParaRPr lang="it-IT"/>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819620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it-IT"/>
              <a:t>Fare clic per modificare lo stile del titolo</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7394FA56-7790-47E6-AC57-AEA333B34849}" type="datetimeFigureOut">
              <a:rPr lang="it-IT" smtClean="0"/>
              <a:t>14/05/19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a:xfrm>
            <a:off x="10729455" y="4709925"/>
            <a:ext cx="1154151" cy="1090789"/>
          </a:xfrm>
        </p:spPr>
        <p:txBody>
          <a:bodyPr/>
          <a:lstStyle/>
          <a:p>
            <a:fld id="{7F4A5B4E-6FC9-4E9A-BA31-31BFFC6A4F9C}" type="slidenum">
              <a:rPr lang="it-IT" smtClean="0"/>
              <a:t>‹N›</a:t>
            </a:fld>
            <a:endParaRPr lang="it-IT"/>
          </a:p>
        </p:txBody>
      </p:sp>
    </p:spTree>
    <p:extLst>
      <p:ext uri="{BB962C8B-B14F-4D97-AF65-F5344CB8AC3E}">
        <p14:creationId xmlns:p14="http://schemas.microsoft.com/office/powerpoint/2010/main" val="3224559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it-IT"/>
              <a:t>Fare clic per modificare lo stile del titolo</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7394FA56-7790-47E6-AC57-AEA333B34849}" type="datetimeFigureOut">
              <a:rPr lang="it-IT" smtClean="0"/>
              <a:t>14/05/19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F4A5B4E-6FC9-4E9A-BA31-31BFFC6A4F9C}" type="slidenum">
              <a:rPr lang="it-IT" smtClean="0"/>
              <a:t>‹N›</a:t>
            </a:fld>
            <a:endParaRPr lang="it-IT"/>
          </a:p>
        </p:txBody>
      </p:sp>
    </p:spTree>
    <p:extLst>
      <p:ext uri="{BB962C8B-B14F-4D97-AF65-F5344CB8AC3E}">
        <p14:creationId xmlns:p14="http://schemas.microsoft.com/office/powerpoint/2010/main" val="2760023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it-IT"/>
              <a:t>Fare clic per modificare lo stile del titolo</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7394FA56-7790-47E6-AC57-AEA333B34849}" type="datetimeFigureOut">
              <a:rPr lang="it-IT" smtClean="0"/>
              <a:t>14/05/19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F4A5B4E-6FC9-4E9A-BA31-31BFFC6A4F9C}" type="slidenum">
              <a:rPr lang="it-IT" smtClean="0"/>
              <a:t>‹N›</a:t>
            </a:fld>
            <a:endParaRPr lang="it-IT"/>
          </a:p>
        </p:txBody>
      </p:sp>
    </p:spTree>
    <p:extLst>
      <p:ext uri="{BB962C8B-B14F-4D97-AF65-F5344CB8AC3E}">
        <p14:creationId xmlns:p14="http://schemas.microsoft.com/office/powerpoint/2010/main" val="3764532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394FA56-7790-47E6-AC57-AEA333B34849}" type="datetimeFigureOut">
              <a:rPr lang="it-IT" smtClean="0"/>
              <a:t>14/05/19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F4A5B4E-6FC9-4E9A-BA31-31BFFC6A4F9C}" type="slidenum">
              <a:rPr lang="it-IT" smtClean="0"/>
              <a:t>‹N›</a:t>
            </a:fld>
            <a:endParaRPr lang="it-IT"/>
          </a:p>
        </p:txBody>
      </p:sp>
    </p:spTree>
    <p:extLst>
      <p:ext uri="{BB962C8B-B14F-4D97-AF65-F5344CB8AC3E}">
        <p14:creationId xmlns:p14="http://schemas.microsoft.com/office/powerpoint/2010/main" val="3357482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7394FA56-7790-47E6-AC57-AEA333B34849}" type="datetimeFigureOut">
              <a:rPr lang="it-IT" smtClean="0"/>
              <a:t>14/05/19</a:t>
            </a:fld>
            <a:endParaRPr lang="it-IT"/>
          </a:p>
        </p:txBody>
      </p:sp>
      <p:sp>
        <p:nvSpPr>
          <p:cNvPr id="5" name="Footer Placeholder 4"/>
          <p:cNvSpPr>
            <a:spLocks noGrp="1"/>
          </p:cNvSpPr>
          <p:nvPr>
            <p:ph type="ftr" sz="quarter" idx="11"/>
          </p:nvPr>
        </p:nvSpPr>
        <p:spPr>
          <a:xfrm>
            <a:off x="680321" y="5936188"/>
            <a:ext cx="6126805" cy="365125"/>
          </a:xfrm>
        </p:spPr>
        <p:txBody>
          <a:bodyPr/>
          <a:lstStyle/>
          <a:p>
            <a:endParaRPr lang="it-IT"/>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7F4A5B4E-6FC9-4E9A-BA31-31BFFC6A4F9C}" type="slidenum">
              <a:rPr lang="it-IT" smtClean="0"/>
              <a:t>‹N›</a:t>
            </a:fld>
            <a:endParaRPr lang="it-IT"/>
          </a:p>
        </p:txBody>
      </p:sp>
    </p:spTree>
    <p:extLst>
      <p:ext uri="{BB962C8B-B14F-4D97-AF65-F5344CB8AC3E}">
        <p14:creationId xmlns:p14="http://schemas.microsoft.com/office/powerpoint/2010/main" val="1785726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394FA56-7790-47E6-AC57-AEA333B34849}" type="datetimeFigureOut">
              <a:rPr lang="it-IT" smtClean="0"/>
              <a:t>14/05/19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F4A5B4E-6FC9-4E9A-BA31-31BFFC6A4F9C}" type="slidenum">
              <a:rPr lang="it-IT" smtClean="0"/>
              <a:t>‹N›</a:t>
            </a:fld>
            <a:endParaRPr lang="it-IT"/>
          </a:p>
        </p:txBody>
      </p:sp>
    </p:spTree>
    <p:extLst>
      <p:ext uri="{BB962C8B-B14F-4D97-AF65-F5344CB8AC3E}">
        <p14:creationId xmlns:p14="http://schemas.microsoft.com/office/powerpoint/2010/main" val="1828338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it-IT"/>
              <a:t>Fare clic per modificare lo stile del titolo</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7394FA56-7790-47E6-AC57-AEA333B34849}" type="datetimeFigureOut">
              <a:rPr lang="it-IT" smtClean="0"/>
              <a:t>14/05/19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a:xfrm>
            <a:off x="10729455" y="2869895"/>
            <a:ext cx="1154151" cy="1090789"/>
          </a:xfrm>
        </p:spPr>
        <p:txBody>
          <a:bodyPr/>
          <a:lstStyle/>
          <a:p>
            <a:fld id="{7F4A5B4E-6FC9-4E9A-BA31-31BFFC6A4F9C}" type="slidenum">
              <a:rPr lang="it-IT" smtClean="0"/>
              <a:t>‹N›</a:t>
            </a:fld>
            <a:endParaRPr lang="it-IT"/>
          </a:p>
        </p:txBody>
      </p:sp>
    </p:spTree>
    <p:extLst>
      <p:ext uri="{BB962C8B-B14F-4D97-AF65-F5344CB8AC3E}">
        <p14:creationId xmlns:p14="http://schemas.microsoft.com/office/powerpoint/2010/main" val="296243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7394FA56-7790-47E6-AC57-AEA333B34849}" type="datetimeFigureOut">
              <a:rPr lang="it-IT" smtClean="0"/>
              <a:t>14/05/19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F4A5B4E-6FC9-4E9A-BA31-31BFFC6A4F9C}" type="slidenum">
              <a:rPr lang="it-IT" smtClean="0"/>
              <a:t>‹N›</a:t>
            </a:fld>
            <a:endParaRPr lang="it-IT"/>
          </a:p>
        </p:txBody>
      </p:sp>
    </p:spTree>
    <p:extLst>
      <p:ext uri="{BB962C8B-B14F-4D97-AF65-F5344CB8AC3E}">
        <p14:creationId xmlns:p14="http://schemas.microsoft.com/office/powerpoint/2010/main" val="3942220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80322" y="3030008"/>
            <a:ext cx="4698355" cy="2906179"/>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5594123" y="3030008"/>
            <a:ext cx="4700059" cy="2906179"/>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7394FA56-7790-47E6-AC57-AEA333B34849}" type="datetimeFigureOut">
              <a:rPr lang="it-IT" smtClean="0"/>
              <a:t>14/05/19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F4A5B4E-6FC9-4E9A-BA31-31BFFC6A4F9C}" type="slidenum">
              <a:rPr lang="it-IT" smtClean="0"/>
              <a:t>‹N›</a:t>
            </a:fld>
            <a:endParaRPr lang="it-IT"/>
          </a:p>
        </p:txBody>
      </p:sp>
    </p:spTree>
    <p:extLst>
      <p:ext uri="{BB962C8B-B14F-4D97-AF65-F5344CB8AC3E}">
        <p14:creationId xmlns:p14="http://schemas.microsoft.com/office/powerpoint/2010/main" val="974779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7394FA56-7790-47E6-AC57-AEA333B34849}" type="datetimeFigureOut">
              <a:rPr lang="it-IT" smtClean="0"/>
              <a:t>14/05/19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F4A5B4E-6FC9-4E9A-BA31-31BFFC6A4F9C}" type="slidenum">
              <a:rPr lang="it-IT" smtClean="0"/>
              <a:t>‹N›</a:t>
            </a:fld>
            <a:endParaRPr lang="it-IT"/>
          </a:p>
        </p:txBody>
      </p:sp>
    </p:spTree>
    <p:extLst>
      <p:ext uri="{BB962C8B-B14F-4D97-AF65-F5344CB8AC3E}">
        <p14:creationId xmlns:p14="http://schemas.microsoft.com/office/powerpoint/2010/main" val="245471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7394FA56-7790-47E6-AC57-AEA333B34849}" type="datetimeFigureOut">
              <a:rPr lang="it-IT" smtClean="0"/>
              <a:t>14/05/19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7F4A5B4E-6FC9-4E9A-BA31-31BFFC6A4F9C}" type="slidenum">
              <a:rPr lang="it-IT" smtClean="0"/>
              <a:t>‹N›</a:t>
            </a:fld>
            <a:endParaRPr lang="it-IT"/>
          </a:p>
        </p:txBody>
      </p:sp>
    </p:spTree>
    <p:extLst>
      <p:ext uri="{BB962C8B-B14F-4D97-AF65-F5344CB8AC3E}">
        <p14:creationId xmlns:p14="http://schemas.microsoft.com/office/powerpoint/2010/main" val="2160272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it-IT"/>
              <a:t>Fare clic per modificare lo stile del titolo</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7394FA56-7790-47E6-AC57-AEA333B34849}" type="datetimeFigureOut">
              <a:rPr lang="it-IT" smtClean="0"/>
              <a:t>14/05/19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F4A5B4E-6FC9-4E9A-BA31-31BFFC6A4F9C}" type="slidenum">
              <a:rPr lang="it-IT" smtClean="0"/>
              <a:t>‹N›</a:t>
            </a:fld>
            <a:endParaRPr lang="it-IT"/>
          </a:p>
        </p:txBody>
      </p:sp>
    </p:spTree>
    <p:extLst>
      <p:ext uri="{BB962C8B-B14F-4D97-AF65-F5344CB8AC3E}">
        <p14:creationId xmlns:p14="http://schemas.microsoft.com/office/powerpoint/2010/main" val="1927373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7394FA56-7790-47E6-AC57-AEA333B34849}" type="datetimeFigureOut">
              <a:rPr lang="it-IT" smtClean="0"/>
              <a:t>14/05/19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F4A5B4E-6FC9-4E9A-BA31-31BFFC6A4F9C}" type="slidenum">
              <a:rPr lang="it-IT" smtClean="0"/>
              <a:t>‹N›</a:t>
            </a:fld>
            <a:endParaRPr lang="it-IT"/>
          </a:p>
        </p:txBody>
      </p:sp>
    </p:spTree>
    <p:extLst>
      <p:ext uri="{BB962C8B-B14F-4D97-AF65-F5344CB8AC3E}">
        <p14:creationId xmlns:p14="http://schemas.microsoft.com/office/powerpoint/2010/main" val="3993894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394FA56-7790-47E6-AC57-AEA333B34849}" type="datetimeFigureOut">
              <a:rPr lang="it-IT" smtClean="0"/>
              <a:t>14/05/19</a:t>
            </a:fld>
            <a:endParaRPr lang="it-IT"/>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7F4A5B4E-6FC9-4E9A-BA31-31BFFC6A4F9C}" type="slidenum">
              <a:rPr lang="it-IT" smtClean="0"/>
              <a:t>‹N›</a:t>
            </a:fld>
            <a:endParaRPr lang="it-IT"/>
          </a:p>
        </p:txBody>
      </p:sp>
    </p:spTree>
    <p:extLst>
      <p:ext uri="{BB962C8B-B14F-4D97-AF65-F5344CB8AC3E}">
        <p14:creationId xmlns:p14="http://schemas.microsoft.com/office/powerpoint/2010/main" val="18770149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014153" y="2244436"/>
            <a:ext cx="6533804" cy="1903614"/>
          </a:xfrm>
        </p:spPr>
        <p:txBody>
          <a:bodyPr>
            <a:normAutofit fontScale="90000"/>
          </a:bodyPr>
          <a:lstStyle/>
          <a:p>
            <a:r>
              <a:rPr lang="it-IT" sz="4800" dirty="0">
                <a:solidFill>
                  <a:srgbClr val="FF0000"/>
                </a:solidFill>
                <a:latin typeface="Algerian" panose="04020705040A02060702" pitchFamily="82" charset="0"/>
              </a:rPr>
              <a:t>XXIII canto </a:t>
            </a:r>
            <a:br>
              <a:rPr lang="it-IT" dirty="0">
                <a:solidFill>
                  <a:srgbClr val="FF0000"/>
                </a:solidFill>
              </a:rPr>
            </a:br>
            <a:r>
              <a:rPr lang="it-IT" sz="4800" dirty="0">
                <a:solidFill>
                  <a:srgbClr val="FF0000"/>
                </a:solidFill>
                <a:latin typeface="Blackadder ITC" panose="04020505051007020D02" pitchFamily="82" charset="0"/>
              </a:rPr>
              <a:t>i giochi in onore di Patroclo</a:t>
            </a:r>
          </a:p>
        </p:txBody>
      </p:sp>
    </p:spTree>
    <p:extLst>
      <p:ext uri="{BB962C8B-B14F-4D97-AF65-F5344CB8AC3E}">
        <p14:creationId xmlns:p14="http://schemas.microsoft.com/office/powerpoint/2010/main" val="26949212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0692" y="764771"/>
            <a:ext cx="9613861" cy="906088"/>
          </a:xfrm>
        </p:spPr>
        <p:txBody>
          <a:bodyPr/>
          <a:lstStyle/>
          <a:p>
            <a:r>
              <a:rPr lang="it-IT" dirty="0"/>
              <a:t>TRAMA</a:t>
            </a:r>
          </a:p>
        </p:txBody>
      </p:sp>
      <p:sp>
        <p:nvSpPr>
          <p:cNvPr id="3" name="Segnaposto contenuto 2"/>
          <p:cNvSpPr>
            <a:spLocks noGrp="1"/>
          </p:cNvSpPr>
          <p:nvPr>
            <p:ph idx="1"/>
          </p:nvPr>
        </p:nvSpPr>
        <p:spPr>
          <a:xfrm>
            <a:off x="680322" y="2108273"/>
            <a:ext cx="10483672" cy="4377194"/>
          </a:xfrm>
        </p:spPr>
        <p:txBody>
          <a:bodyPr>
            <a:normAutofit/>
          </a:bodyPr>
          <a:lstStyle/>
          <a:p>
            <a:pPr marL="0" indent="0">
              <a:buNone/>
            </a:pPr>
            <a:r>
              <a:rPr lang="it-IT" dirty="0"/>
              <a:t>In onore della morte di Patroclo, Achille, suo grandissimo amico,   organizza giochi funebri. La notte prima della cerimonia </a:t>
            </a:r>
            <a:r>
              <a:rPr lang="it-IT" dirty="0" err="1"/>
              <a:t>Pelide</a:t>
            </a:r>
            <a:r>
              <a:rPr lang="it-IT" dirty="0"/>
              <a:t> si trovava sulla riva del mare e mentre dormiva gli parve in sogno Patroclo,              egli gli promise che per fargli onore avrebbe ucciso Ettore e che non lo avrebbe mai dimenticato, inoltre fecero un accordo, una volta morto Achille le ceneri sarebbero state aggiunte a quelle di Patroclo.                                               La mattina seguente tutti gli Achei si incamminarono verso la montagna per procurare la legna che sarebbe servita per l’incenerimento del corpo del defunto. Prepararono quindi il rogo, le fiamme iniziarono a prendere volume ma all’ arrivo di Lucifero tutto si spense.                                          Selezionarono poi le ceneri lasciando l’urna aperta per inserire in futuro quelle di Achille. Iniziano così i giochi. </a:t>
            </a:r>
          </a:p>
        </p:txBody>
      </p:sp>
    </p:spTree>
    <p:extLst>
      <p:ext uri="{BB962C8B-B14F-4D97-AF65-F5344CB8AC3E}">
        <p14:creationId xmlns:p14="http://schemas.microsoft.com/office/powerpoint/2010/main" val="280792406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09DD65B9-51E1-194C-87E4-855AC27C8B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3280" y="649356"/>
            <a:ext cx="9272442" cy="5741964"/>
          </a:xfrm>
        </p:spPr>
      </p:pic>
    </p:spTree>
    <p:extLst>
      <p:ext uri="{BB962C8B-B14F-4D97-AF65-F5344CB8AC3E}">
        <p14:creationId xmlns:p14="http://schemas.microsoft.com/office/powerpoint/2010/main" val="6788887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D8C1F9FA-F821-E84B-A61F-3361920B3A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4037" y="622852"/>
            <a:ext cx="8858676" cy="5477792"/>
          </a:xfrm>
        </p:spPr>
      </p:pic>
    </p:spTree>
    <p:extLst>
      <p:ext uri="{BB962C8B-B14F-4D97-AF65-F5344CB8AC3E}">
        <p14:creationId xmlns:p14="http://schemas.microsoft.com/office/powerpoint/2010/main" val="42723320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24EEB74F-A51C-6744-BCAD-58A32F27C4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0825" y="622852"/>
            <a:ext cx="8884591" cy="5526155"/>
          </a:xfrm>
        </p:spPr>
      </p:pic>
    </p:spTree>
    <p:extLst>
      <p:ext uri="{BB962C8B-B14F-4D97-AF65-F5344CB8AC3E}">
        <p14:creationId xmlns:p14="http://schemas.microsoft.com/office/powerpoint/2010/main" val="306297991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2F642EE8-0024-9546-8528-EC0A1C6552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1975" y="1692262"/>
            <a:ext cx="7273094" cy="3598863"/>
          </a:xfrm>
        </p:spPr>
      </p:pic>
    </p:spTree>
    <p:extLst>
      <p:ext uri="{BB962C8B-B14F-4D97-AF65-F5344CB8AC3E}">
        <p14:creationId xmlns:p14="http://schemas.microsoft.com/office/powerpoint/2010/main" val="366416222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rlino">
  <a:themeElements>
    <a:clrScheme name="Berlino">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o">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o">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TM04033917[[fn=Berlino]]</Template>
  <TotalTime>237</TotalTime>
  <Words>144</Words>
  <Application>Microsoft Macintosh PowerPoint</Application>
  <PresentationFormat>Widescreen</PresentationFormat>
  <Paragraphs>3</Paragraphs>
  <Slides>6</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6</vt:i4>
      </vt:variant>
    </vt:vector>
  </HeadingPairs>
  <TitlesOfParts>
    <vt:vector size="11" baseType="lpstr">
      <vt:lpstr>Algerian</vt:lpstr>
      <vt:lpstr>Arial</vt:lpstr>
      <vt:lpstr>Blackadder ITC</vt:lpstr>
      <vt:lpstr>Trebuchet MS</vt:lpstr>
      <vt:lpstr>Berlino</vt:lpstr>
      <vt:lpstr>XXIII canto  i giochi in onore di Patroclo</vt:lpstr>
      <vt:lpstr>TRAMA</vt:lpstr>
      <vt:lpstr>Presentazione standard di PowerPoint</vt:lpstr>
      <vt:lpstr>Presentazione standard di PowerPoint</vt:lpstr>
      <vt:lpstr>Presentazione standard di PowerPoint</vt:lpstr>
      <vt:lpstr>Presentazione standard di PowerPoint</vt:lpstr>
    </vt:vector>
  </TitlesOfParts>
  <Company>HP</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XXIII canto  i giochi in onore di Patroclo</dc:title>
  <dc:creator>HP</dc:creator>
  <cp:lastModifiedBy>Utente di Microsoft Office</cp:lastModifiedBy>
  <cp:revision>12</cp:revision>
  <dcterms:created xsi:type="dcterms:W3CDTF">2019-04-23T10:57:18Z</dcterms:created>
  <dcterms:modified xsi:type="dcterms:W3CDTF">2019-05-14T20:48:41Z</dcterms:modified>
</cp:coreProperties>
</file>